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61" r:id="rId6"/>
    <p:sldId id="262" r:id="rId7"/>
    <p:sldId id="263" r:id="rId8"/>
    <p:sldId id="264" r:id="rId9"/>
    <p:sldId id="265" r:id="rId10"/>
    <p:sldId id="259" r:id="rId11"/>
    <p:sldId id="260" r:id="rId12"/>
    <p:sldId id="267" r:id="rId13"/>
  </p:sldIdLst>
  <p:sldSz cx="14630400" cy="8229600"/>
  <p:notesSz cx="8229600" cy="14630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Wu" userId="b49fa339f4913444" providerId="LiveId" clId="{882B6495-59B9-4FCF-8C45-1F953ACD9645}"/>
    <pc:docChg chg="modSld">
      <pc:chgData name="Sam Wu" userId="b49fa339f4913444" providerId="LiveId" clId="{882B6495-59B9-4FCF-8C45-1F953ACD9645}" dt="2025-07-11T03:57:50.619" v="43" actId="20577"/>
      <pc:docMkLst>
        <pc:docMk/>
      </pc:docMkLst>
      <pc:sldChg chg="modSp mod">
        <pc:chgData name="Sam Wu" userId="b49fa339f4913444" providerId="LiveId" clId="{882B6495-59B9-4FCF-8C45-1F953ACD9645}" dt="2025-07-11T02:25:02.659" v="2" actId="14100"/>
        <pc:sldMkLst>
          <pc:docMk/>
          <pc:sldMk cId="0" sldId="256"/>
        </pc:sldMkLst>
        <pc:spChg chg="mod">
          <ac:chgData name="Sam Wu" userId="b49fa339f4913444" providerId="LiveId" clId="{882B6495-59B9-4FCF-8C45-1F953ACD9645}" dt="2025-07-11T02:25:02.659" v="2" actId="14100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Sam Wu" userId="b49fa339f4913444" providerId="LiveId" clId="{882B6495-59B9-4FCF-8C45-1F953ACD9645}" dt="2025-07-11T03:57:50.619" v="43" actId="20577"/>
        <pc:sldMkLst>
          <pc:docMk/>
          <pc:sldMk cId="0" sldId="258"/>
        </pc:sldMkLst>
        <pc:spChg chg="mod">
          <ac:chgData name="Sam Wu" userId="b49fa339f4913444" providerId="LiveId" clId="{882B6495-59B9-4FCF-8C45-1F953ACD9645}" dt="2025-07-11T03:57:50.619" v="43" actId="20577"/>
          <ac:spMkLst>
            <pc:docMk/>
            <pc:sldMk cId="0" sldId="258"/>
            <ac:spMk id="7" creationId="{00000000-0000-0000-0000-000000000000}"/>
          </ac:spMkLst>
        </pc:spChg>
        <pc:picChg chg="mod">
          <ac:chgData name="Sam Wu" userId="b49fa339f4913444" providerId="LiveId" clId="{882B6495-59B9-4FCF-8C45-1F953ACD9645}" dt="2025-07-11T02:19:30.243" v="0" actId="14100"/>
          <ac:picMkLst>
            <pc:docMk/>
            <pc:sldMk cId="0" sldId="258"/>
            <ac:picMk id="22" creationId="{8400B621-0E7E-4D14-8B01-CBE8EE64D4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62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60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9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274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「回饋達人」專題提案簡報</a:t>
            </a:r>
            <a:endParaRPr 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768923"/>
            <a:ext cx="7556421" cy="2018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spcAft>
                <a:spcPts val="1200"/>
              </a:spcAft>
              <a:buNone/>
            </a:pPr>
            <a:r>
              <a:rPr lang="en-US" sz="28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本簡報將介紹「回饋達人」專案，一個旨在解決台灣消費者在多元支付工具中選擇困難的</a:t>
            </a:r>
            <a:r>
              <a:rPr lang="zh-TW" alt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問題</a:t>
            </a: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zh-TW" alt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本專案</a:t>
            </a:r>
            <a:r>
              <a:rPr lang="en-US" sz="28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將探討市場痛點、核心技術、開發挑戰與潛在商業價值</a:t>
            </a: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38" y="6514283"/>
            <a:ext cx="44329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zh-TW" alt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 Bold" pitchFamily="34" charset="-120"/>
              </a:rPr>
              <a:t>報告</a:t>
            </a: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 Bold" pitchFamily="34" charset="-120"/>
              </a:rPr>
              <a:t>人：</a:t>
            </a:r>
            <a:r>
              <a:rPr lang="en-US" altLang="zh-TW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 Bold" pitchFamily="34" charset="-120"/>
              </a:rPr>
              <a:t>13</a:t>
            </a:r>
            <a:r>
              <a:rPr lang="zh-TW" alt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 Bold" pitchFamily="34" charset="-120"/>
              </a:rPr>
              <a:t> 吳聲文 </a:t>
            </a: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 Bold" pitchFamily="34" charset="-120"/>
              </a:rPr>
              <a:t>Sam Wu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A2A613D-9CF0-4078-9E4B-456D80EC9E85}"/>
              </a:ext>
            </a:extLst>
          </p:cNvPr>
          <p:cNvSpPr txBox="1"/>
          <p:nvPr/>
        </p:nvSpPr>
        <p:spPr>
          <a:xfrm>
            <a:off x="7660888" y="2570100"/>
            <a:ext cx="525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TW" altLang="zh-TW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回饋不漏接，省錢超有感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智慧問答與資訊收集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744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消費對象/類別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例如餐飲、超市、網購等，精準分類消費場景。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748" y="302216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消費金額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061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根據金額判斷</a:t>
            </a:r>
            <a:r>
              <a:rPr lang="zh-TW" alt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回饋級距或</a:t>
            </a:r>
            <a:r>
              <a:rPr lang="en-US" sz="20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是否觸及回饋上限</a:t>
            </a: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使用者偏好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偏好信用卡或行動支付、特定平台或卡片。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5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即時回饋計算與推薦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2447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749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信用卡推薦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7653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根據消費條件，推薦最佳信用卡，提示直接刷卡。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42447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2749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行動支付推薦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893493" y="47653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推薦LINE Pay、街口支付等平台，提供App連結。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42447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2749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預期回饋計算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06795" y="47653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即時計算預期回饋率與回饋金額，確保最大化。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006747"/>
                </a:solidFill>
                <a:latin typeface="+mn-ea"/>
                <a:cs typeface="Noto Serif SC Bold" pitchFamily="34" charset="-120"/>
              </a:rPr>
              <a:t>支付資訊即時更新</a:t>
            </a:r>
            <a:endParaRPr lang="en-US" sz="5400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5341" y="2788801"/>
            <a:ext cx="30480" cy="370082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028712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888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1</a:t>
            </a:r>
            <a:endParaRPr lang="en-US" sz="32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69411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信用卡變動</a:t>
            </a:r>
            <a:endParaRPr lang="en-US" sz="28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9411" y="33570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+mn-ea"/>
                <a:cs typeface="Geist" pitchFamily="34" charset="-120"/>
              </a:rPr>
              <a:t>回饋比率、上限、類別、促銷頻繁調整。</a:t>
            </a:r>
            <a:endParaRPr lang="en-US" sz="200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60012" y="441352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1736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2</a:t>
            </a:r>
            <a:endParaRPr lang="en-US" sz="320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669411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行動支付優惠</a:t>
            </a:r>
            <a:endParaRPr lang="en-US" sz="28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69411" y="47419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+mn-ea"/>
                <a:cs typeface="Geist" pitchFamily="34" charset="-120"/>
              </a:rPr>
              <a:t>LINE Pay、街口支付活動頻繁推出。</a:t>
            </a:r>
            <a:endParaRPr lang="en-US" sz="2000" dirty="0">
              <a:latin typeface="+mn-ea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60012" y="579834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55843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3</a:t>
            </a:r>
            <a:endParaRPr lang="en-US" sz="3200" dirty="0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69411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+mn-ea"/>
                <a:cs typeface="Noto Serif SC Bold" pitchFamily="34" charset="-120"/>
              </a:rPr>
              <a:t>後台機制</a:t>
            </a:r>
            <a:endParaRPr lang="en-US" sz="2800" dirty="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69411" y="61267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+mn-ea"/>
                <a:cs typeface="Geist" pitchFamily="34" charset="-120"/>
              </a:rPr>
              <a:t>需強健系統即時追蹤更新，確保準確時效。</a:t>
            </a:r>
            <a:endParaRPr 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073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支付痛點：選擇困難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信用卡功能繁雜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828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許多信用卡回饋方式複雜，點數難累積且期限限制多。現金回饋雖實用，但條件多樣，例如消費類別、</a:t>
            </a:r>
            <a:r>
              <a:rPr lang="en-US" altLang="zh-TW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回饋比率、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上限等，難以選擇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比較成本高昂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436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台灣超過30家銀行提供數百張信用卡。加上LINE 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Pay、街口支付等多種行動支付工具，比較效益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時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耗時費力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核心技術：LINEBOT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1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2408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聊天機器人開發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2898748"/>
            <a:ext cx="6819305" cy="806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串接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Gemini API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，就使用者所有支付方式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,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由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AI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挑選最佳方案，並提供其他推薦方案。</a:t>
            </a:r>
            <a:b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</a:br>
            <a:endParaRPr 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2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智慧問答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引導使用者輸入消費類別、金額與偏好。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3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即時回饋計算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計算並推薦最佳支付工具，最大化回饋。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4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便捷操作導引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提供刷卡提示或行動支付APP開啟連結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32A8972A-FF04-41AE-BB18-C676B5F8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400B621-0E7E-4D14-8B01-CBE8EE64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18" y="1792704"/>
            <a:ext cx="1872000" cy="4186991"/>
          </a:xfrm>
          <a:prstGeom prst="rect">
            <a:avLst/>
          </a:prstGeom>
          <a:scene3d>
            <a:camera prst="orthographicFront">
              <a:rot lat="0" lon="0" rev="120000"/>
            </a:camera>
            <a:lightRig rig="threePt" dir="t"/>
          </a:scene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26129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技術架構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81280" y="2788801"/>
            <a:ext cx="30480" cy="370082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1405951" y="3028712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926129" y="27888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1199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1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15350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zh-TW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LINEBOT</a:t>
            </a: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聊天機器人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15350" y="3260830"/>
            <a:ext cx="6167199" cy="757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以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Python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開發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LINE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聊天機器人，以方便使用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b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</a:b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05951" y="441352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1" name="Shape 8"/>
          <p:cNvSpPr/>
          <p:nvPr/>
        </p:nvSpPr>
        <p:spPr>
          <a:xfrm>
            <a:off x="926129" y="41736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1199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2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15350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伺服器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15350" y="4597520"/>
            <a:ext cx="6395505" cy="75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本地端以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Flask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作為網頁架構，搭配</a:t>
            </a:r>
            <a:r>
              <a:rPr lang="en-US" altLang="zh-TW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Ngrok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作為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Webhook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，串接到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LINE Developer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405951" y="579834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6" name="Shape 13"/>
          <p:cNvSpPr/>
          <p:nvPr/>
        </p:nvSpPr>
        <p:spPr>
          <a:xfrm>
            <a:off x="926129" y="555843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1199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3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315350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zh-TW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MySQL</a:t>
            </a: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資料庫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15350" y="6126718"/>
            <a:ext cx="6167199" cy="1277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本地端資料庫，記錄使用者基本資訊、擁有支付方式、消費偏好、活躍程度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…。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F3F7829-74C5-43B4-AC6E-315A2DD21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456" y="2788801"/>
            <a:ext cx="5606078" cy="449394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E8F3F4C-35DA-44E1-839C-DF0A9C2805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8" t="16656" r="73835" b="35833"/>
          <a:stretch/>
        </p:blipFill>
        <p:spPr>
          <a:xfrm>
            <a:off x="12882135" y="6026229"/>
            <a:ext cx="866163" cy="121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5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4018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開發挑戰</a:t>
            </a: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：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62958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1845390"/>
            <a:ext cx="6195536" cy="354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答案精準與使用者友善</a:t>
            </a: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度</a:t>
            </a: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的平衡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45586" y="2230474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需收集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哪些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資訊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？一方面牽涉隱私，另一方面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過多問題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會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使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得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使用者厭煩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43281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491176"/>
            <a:ext cx="283523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多平台串接</a:t>
            </a:r>
            <a:endParaRPr lang="en-US" sz="3200" b="1" dirty="0">
              <a:solidFill>
                <a:srgbClr val="4B4A4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45586" y="3859615"/>
            <a:ext cx="6195536" cy="734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要串接本地端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MySQL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資料庫、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LINE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機器人、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Gemini API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7936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27999"/>
            <a:ext cx="283523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資料來源過多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41074" y="5318418"/>
            <a:ext cx="6195536" cy="846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要即時而精準，必須要時時更新支付平台及信用卡資訊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381393"/>
            <a:ext cx="283523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介面美觀度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641074" y="6871811"/>
            <a:ext cx="619553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LINE</a:t>
            </a: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內建選單不美觀，有無辦法優化？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未來擴充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5341" y="2788801"/>
            <a:ext cx="30480" cy="370082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028712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888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1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69411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檢索增強生成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9411" y="327286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利用網路爬蟲將相關資訊取回，做更好的整理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60012" y="441352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1736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2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669411" y="4155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使用友善度加強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69411" y="4525326"/>
            <a:ext cx="616719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信用卡、店家拍照後做影像辨識，或使用語音輸入，不用自己點擊輸入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60012" y="579834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55843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3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69411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雲端化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69411" y="604249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將本地端系統上到雲端，持續運作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商業價值：合作模式與收益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1</a:t>
            </a:r>
            <a:endParaRPr 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共同行銷活動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38539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與銀行、支付平台合作推出獨家優惠。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2</a:t>
            </a:r>
            <a:endParaRPr 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282220" y="5247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導流佣金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282220" y="5738001"/>
            <a:ext cx="43073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透過推薦連結申辦信用卡或開通支付帳戶。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63164" y="4879658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3</a:t>
            </a:r>
            <a:endParaRPr 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474556" y="3819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廣告費用</a:t>
            </a:r>
            <a:endParaRPr 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474556" y="4310300"/>
            <a:ext cx="40806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向合作夥伴收取優先推薦或高曝光費用。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826294" y="68597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「回饋達人」透過與支付工具廠商合作，實現多元收益模式。從廣告費用到導流佣金，再到共同行銷活動，我們將為合作夥伴帶來新的商機。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9884" y="10738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龐大的市場潛力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1283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altLang="zh-TW" sz="54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30</a:t>
            </a:r>
            <a:r>
              <a:rPr lang="en-US" sz="54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M</a:t>
            </a:r>
            <a:endParaRPr 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1283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電子支付用戶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5484" y="4422219"/>
            <a:ext cx="25581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截至202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4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年底，台灣電子支付用戶突破</a:t>
            </a:r>
            <a:r>
              <a:rPr lang="en-US" altLang="zh-TW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30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00萬人次。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407093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66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⬆️</a:t>
            </a:r>
            <a:endParaRPr 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407093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交易金額創新高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407093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交易金額年年增長，市場潛力巨大。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104619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全民滲透</a:t>
            </a:r>
            <a:endParaRPr 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04619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全齡層普及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04619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電子支付從年輕世代擴展至全齡層。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3789" y="61855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台灣電子支付市場近年來爆發性成長，應用場景多元化。這顯示了巨大的潛在用戶基礎和消費市場。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EB29E878-E637-4190-A308-4417384E1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9673A7F-DEF6-4B33-915E-EE55785C5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93" b="29103"/>
          <a:stretch/>
        </p:blipFill>
        <p:spPr>
          <a:xfrm>
            <a:off x="9716475" y="2305793"/>
            <a:ext cx="4755099" cy="47504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4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結語</a:t>
            </a:r>
            <a:r>
              <a:rPr 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：</a:t>
            </a:r>
            <a:r>
              <a:rPr lang="zh-TW" altLang="en-US" sz="5400" b="1" dirty="0">
                <a:solidFill>
                  <a:srgbClr val="0067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回饋達人</a:t>
            </a:r>
            <a:endParaRPr 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937385"/>
            <a:ext cx="226814" cy="136088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7418" y="2164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解決支付</a:t>
            </a:r>
            <a:r>
              <a:rPr lang="zh-TW" altLang="en-US" sz="28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選擇</a:t>
            </a:r>
            <a:r>
              <a:rPr lang="en-US" sz="2800" b="1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困難</a:t>
            </a:r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47418" y="2654617"/>
            <a:ext cx="75910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幫助消費者輕鬆應對支付工具選擇。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33951" y="3468291"/>
            <a:ext cx="242406" cy="136088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87579" y="3695105"/>
            <a:ext cx="3030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最大化回饋收益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87579" y="4185523"/>
            <a:ext cx="72275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透過精準推薦機制，優化使用者回饋。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74232" y="4999196"/>
            <a:ext cx="242406" cy="136088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27860" y="5226010"/>
            <a:ext cx="3030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erif SC Bold" pitchFamily="34" charset="-120"/>
              </a:rPr>
              <a:t>創造市場價值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927859" y="5716429"/>
            <a:ext cx="68638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在台灣電子支付市場佔有一席之地。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3790" y="6615232"/>
            <a:ext cx="80758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「</a:t>
            </a:r>
            <a:r>
              <a:rPr lang="en-US" sz="2400" dirty="0" err="1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回饋達人」旨在成為消費者在數位支付時代的「智慧錢包管家</a:t>
            </a:r>
            <a:r>
              <a:rPr lang="en-US" sz="2400" dirty="0">
                <a:solidFill>
                  <a:srgbClr val="4B4A4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ist" pitchFamily="34" charset="-120"/>
              </a:rPr>
              <a:t>」，為使用者創造價值，也為合作夥伴帶來新的商機。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485</Words>
  <Application>Microsoft Office PowerPoint</Application>
  <PresentationFormat>自訂</PresentationFormat>
  <Paragraphs>118</Paragraphs>
  <Slides>12</Slides>
  <Notes>12</Notes>
  <HiddenSlides>3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標楷體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 Wu</cp:lastModifiedBy>
  <cp:revision>16</cp:revision>
  <dcterms:created xsi:type="dcterms:W3CDTF">2025-06-12T08:29:24Z</dcterms:created>
  <dcterms:modified xsi:type="dcterms:W3CDTF">2025-07-11T08:06:33Z</dcterms:modified>
</cp:coreProperties>
</file>